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9144000" cy="6858000" type="screen4x3"/>
  <p:notesSz cx="6881813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96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60C3BB-6B64-4E99-9785-BA28E513FF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EE71BF-876F-45F1-B682-A32B3F1448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84A224-5765-4FC1-9CD8-18A146B4AD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EA168-8451-4820-B196-74C6FD3712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8372A4-EB8D-4B4F-8267-DB036E1A48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50DB38-8FC1-4435-BFDA-D13C10F952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799833-0EDA-4368-85C6-6FFA20AE3C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22705-4C85-42E8-BF50-9977F9EFCB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986D3E-7ABC-41D5-B5FE-268333C76E5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D005DC-8ED4-4BD0-AB9C-107E5FFDA7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3158B7-02A0-46EE-B73A-C9039E4FC4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E3B9258-4C7F-404C-8DB7-45401F2CDEB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3" name="Picture 5" descr="equipotential semiconductor BLAN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638" y="168275"/>
            <a:ext cx="8640762" cy="6656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Mapping Electric Fields from Equipotential Lines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Materials:</a:t>
            </a:r>
          </a:p>
          <a:p>
            <a:pPr>
              <a:buFontTx/>
              <a:buNone/>
            </a:pPr>
            <a:r>
              <a:rPr lang="en-US"/>
              <a:t>digital multimeter DMM, </a:t>
            </a:r>
          </a:p>
          <a:p>
            <a:pPr>
              <a:buFontTx/>
              <a:buNone/>
            </a:pPr>
            <a:r>
              <a:rPr lang="en-US"/>
              <a:t>semi conducting sheets with aluminum foil electrodes</a:t>
            </a:r>
          </a:p>
          <a:p>
            <a:pPr>
              <a:buFontTx/>
              <a:buNone/>
            </a:pPr>
            <a:r>
              <a:rPr lang="en-US"/>
              <a:t>Lead wires</a:t>
            </a:r>
          </a:p>
          <a:p>
            <a:pPr>
              <a:buFontTx/>
              <a:buNone/>
            </a:pPr>
            <a:r>
              <a:rPr lang="en-US"/>
              <a:t>DC adaptor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8" name="Picture 4" descr="DSCN041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0"/>
            <a:ext cx="8458200" cy="6343650"/>
          </a:xfrm>
          <a:noFill/>
          <a:ln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00" name="Picture 4" descr="equipotential semiconductor dipo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19200"/>
            <a:ext cx="6027738" cy="4554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4" name="Picture 4" descr="equipotential semiconductor FLAT CAPA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28600"/>
            <a:ext cx="4435475" cy="614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23</Words>
  <Application>Microsoft Office PowerPoint</Application>
  <PresentationFormat>On-screen Show (4:3)</PresentationFormat>
  <Paragraphs>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Arial</vt:lpstr>
      <vt:lpstr>Default Design</vt:lpstr>
      <vt:lpstr>Slide 1</vt:lpstr>
      <vt:lpstr>Mapping Electric Fields from Equipotential Lines</vt:lpstr>
      <vt:lpstr>Slide 3</vt:lpstr>
      <vt:lpstr>Slide 4</vt:lpstr>
      <vt:lpstr>Slide 5</vt:lpstr>
    </vt:vector>
  </TitlesOfParts>
  <Company>SOCSD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SOCSD</dc:creator>
  <cp:lastModifiedBy>SOCSD User</cp:lastModifiedBy>
  <cp:revision>2</cp:revision>
  <dcterms:created xsi:type="dcterms:W3CDTF">2009-02-11T14:34:20Z</dcterms:created>
  <dcterms:modified xsi:type="dcterms:W3CDTF">2012-02-06T13:15:58Z</dcterms:modified>
</cp:coreProperties>
</file>